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07143" y="3377697"/>
            <a:ext cx="6171429" cy="6114983"/>
            <a:chOff x="7607143" y="3377697"/>
            <a:chExt cx="6171429" cy="61149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7143" y="3377697"/>
              <a:ext cx="6171429" cy="611498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76844" y="4930015"/>
            <a:ext cx="4549978" cy="10912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19740" y="3439209"/>
            <a:ext cx="12955326" cy="25266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91383" y="3779506"/>
            <a:ext cx="2095886" cy="4253282"/>
            <a:chOff x="11791383" y="3779506"/>
            <a:chExt cx="2095886" cy="42532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1383" y="3779506"/>
              <a:ext cx="2095886" cy="42532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77083" y="161281"/>
            <a:ext cx="21372479" cy="25266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201" y="2021752"/>
            <a:ext cx="11659617" cy="44586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6903" y="6062159"/>
            <a:ext cx="11709722" cy="37777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92487" y="4448384"/>
            <a:ext cx="21051521" cy="34677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7083" y="161281"/>
            <a:ext cx="21372479" cy="25266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88992" y="2830927"/>
            <a:ext cx="13421061" cy="49730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95460" y="2002721"/>
            <a:ext cx="5299404" cy="7811321"/>
            <a:chOff x="6795460" y="2002721"/>
            <a:chExt cx="5299404" cy="78113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5460" y="2002721"/>
              <a:ext cx="5299404" cy="78113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77083" y="161281"/>
            <a:ext cx="21372479" cy="25266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620785" y="2737249"/>
            <a:ext cx="20522974" cy="47693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0533" y="2324449"/>
            <a:ext cx="10247104" cy="40768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661204" y="354156"/>
            <a:ext cx="24490536" cy="24138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66369" y="6726160"/>
            <a:ext cx="11241437" cy="32909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2294" y="2354749"/>
            <a:ext cx="10025343" cy="46954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964213" y="397108"/>
            <a:ext cx="23860650" cy="25266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98425" y="6693935"/>
            <a:ext cx="9113878" cy="39012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8902" y="2417891"/>
            <a:ext cx="14624831" cy="7462922"/>
            <a:chOff x="2098902" y="2417891"/>
            <a:chExt cx="14624831" cy="74629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8902" y="2417891"/>
              <a:ext cx="14624831" cy="74629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964213" y="397108"/>
            <a:ext cx="23860650" cy="25266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72383" y="1603520"/>
            <a:ext cx="10095973" cy="12014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13832" y="2616881"/>
            <a:ext cx="9743207" cy="7059352"/>
            <a:chOff x="5113832" y="2616881"/>
            <a:chExt cx="9743207" cy="70593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3832" y="2616881"/>
              <a:ext cx="9743207" cy="70593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964213" y="397108"/>
            <a:ext cx="23860650" cy="25266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72383" y="1603520"/>
            <a:ext cx="10095973" cy="12014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80090" y="397108"/>
            <a:ext cx="24800336" cy="25266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653670" y="3841063"/>
            <a:ext cx="22569155" cy="25279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13975" y="2028195"/>
            <a:ext cx="9201982" cy="7353036"/>
            <a:chOff x="4813975" y="2028195"/>
            <a:chExt cx="9201982" cy="73530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3975" y="2028195"/>
              <a:ext cx="9201982" cy="73530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71429" y="5328590"/>
            <a:ext cx="2427370" cy="1311882"/>
            <a:chOff x="9171429" y="5328590"/>
            <a:chExt cx="2427370" cy="13118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1429" y="5328590"/>
              <a:ext cx="2427370" cy="13118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980090" y="397108"/>
            <a:ext cx="24800336" cy="25266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09793" y="9154295"/>
            <a:ext cx="13757055" cy="15040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48731" y="4803713"/>
            <a:ext cx="7108137" cy="14874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77083" y="161281"/>
            <a:ext cx="21372479" cy="25266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59105" y="1785925"/>
            <a:ext cx="11659617" cy="44586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7808" y="5826331"/>
            <a:ext cx="11709722" cy="37777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2023-09-23T22:13:23Z</dcterms:created>
  <dcterms:modified xsi:type="dcterms:W3CDTF">2023-09-23T22:13:23Z</dcterms:modified>
</cp:coreProperties>
</file>